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1" r:id="rId3"/>
    <p:sldId id="272" r:id="rId4"/>
    <p:sldId id="277" r:id="rId5"/>
    <p:sldId id="273" r:id="rId6"/>
    <p:sldId id="274" r:id="rId7"/>
    <p:sldId id="275" r:id="rId8"/>
    <p:sldId id="260" r:id="rId9"/>
    <p:sldId id="261" r:id="rId10"/>
    <p:sldId id="262" r:id="rId11"/>
    <p:sldId id="263" r:id="rId12"/>
    <p:sldId id="278" r:id="rId13"/>
    <p:sldId id="281" r:id="rId14"/>
    <p:sldId id="258" r:id="rId15"/>
    <p:sldId id="279" r:id="rId16"/>
    <p:sldId id="280" r:id="rId1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320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4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8EE1CD7-8A58-498F-8B31-AB666749635C}" type="datetime1">
              <a:rPr lang="nl-NL" smtClean="0"/>
              <a:pPr algn="r" rtl="0"/>
              <a:t>8-5-2023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580673C9-75C2-4E0F-A893-4B5951091423}" type="datetime1">
              <a:rPr lang="nl-NL" smtClean="0"/>
              <a:pPr algn="r"/>
              <a:t>8-5-2023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4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94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77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54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98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94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67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072055"/>
            <a:ext cx="6858002" cy="2509345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4" name="Groe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97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98" name="Groe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0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11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112" name="Groe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25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6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2BA57-7895-42D4-92F2-CC027C12B6E6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A4B83D0E-6227-4D02-B59B-4E2448762F40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rije v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" name="Vrije v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rije v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21" name="Vrije v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12" name="Vrije v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0067-2DD3-41FB-80B4-859C7F77C9EC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B732E9-D6ED-42DD-870D-F7903A05E969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196AAD-0F63-459E-BF07-110FEF13B0F6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1DFBA-745F-49BB-B163-26EE5873D7CC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6E96F9-E7CB-4410-BB7B-FEF914B9DFBA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4E6EF4-9064-45D3-905C-80F0C309ECF7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28CB1F-61B7-4528-AE81-A8EA4310177F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1FE70B-0F25-415B-B229-26638C4D2399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6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7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9103FA-6693-4916-A215-259037848982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52" name="Groe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9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84" name="Groe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8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2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97" name="Groe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9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80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3" name="Tijdelijke aanduiding voor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2EEFAE-D294-4668-8C3A-E60472FE0366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1026883-328A-4590-B87E-730B660CA7AA}" type="datetime1">
              <a:rPr lang="nl-NL" smtClean="0"/>
              <a:pPr/>
              <a:t>8-5-2023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cological.b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ZaLC360Cm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JRQbAThvM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Vervoer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Ecologische voetafdruk van vervoersmodaliteiten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/>
          <a:p>
            <a:r>
              <a:rPr lang="nl-NL" sz="2300" b="0" i="0" dirty="0">
                <a:effectLst/>
              </a:rPr>
              <a:t>- Elektrische auto: 71</a:t>
            </a:r>
            <a:br>
              <a:rPr lang="nl-NL" sz="2300" b="0" i="0" dirty="0">
                <a:effectLst/>
              </a:rPr>
            </a:br>
            <a:r>
              <a:rPr lang="nl-NL" sz="2300" b="0" i="0" dirty="0">
                <a:effectLst/>
              </a:rPr>
              <a:t>- Auto (benzine): </a:t>
            </a:r>
            <a:r>
              <a:rPr lang="nl-NL" sz="2300" dirty="0"/>
              <a:t>110</a:t>
            </a:r>
            <a:br>
              <a:rPr lang="nl-NL" sz="2300" b="0" i="0" dirty="0">
                <a:effectLst/>
              </a:rPr>
            </a:br>
            <a:r>
              <a:rPr lang="nl-NL" sz="2300" b="0" i="0" dirty="0">
                <a:effectLst/>
              </a:rPr>
              <a:t>- Auto (diesel): 131</a:t>
            </a:r>
            <a:br>
              <a:rPr lang="nl-NL" sz="2300" b="0" i="0" dirty="0">
                <a:effectLst/>
              </a:rPr>
            </a:br>
            <a:r>
              <a:rPr lang="nl-NL" sz="2300" b="0" i="0" dirty="0">
                <a:effectLst/>
              </a:rPr>
              <a:t>- E-bike: 3</a:t>
            </a:r>
            <a:br>
              <a:rPr lang="nl-NL" sz="2300" b="0" i="0" dirty="0">
                <a:effectLst/>
              </a:rPr>
            </a:br>
            <a:r>
              <a:rPr lang="nl-NL" sz="2300" b="0" i="0" dirty="0">
                <a:effectLst/>
              </a:rPr>
              <a:t>- Fiets: 0</a:t>
            </a:r>
            <a:br>
              <a:rPr lang="nl-NL" sz="2300" b="0" i="0" dirty="0">
                <a:effectLst/>
              </a:rPr>
            </a:br>
            <a:endParaRPr lang="nl-NL" sz="2300" b="0" i="0" dirty="0">
              <a:effectLst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E1986F-8873-F61E-1AE2-88AF00346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3" y="1023459"/>
            <a:ext cx="6172201" cy="4811082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696B87-E4E0-9530-F4C5-BB3A918B4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3440" y="457200"/>
            <a:ext cx="8241511" cy="985520"/>
          </a:xfrm>
        </p:spPr>
        <p:txBody>
          <a:bodyPr rtlCol="0"/>
          <a:lstStyle/>
          <a:p>
            <a:pPr rtl="0"/>
            <a:r>
              <a:rPr lang="nl-NL" dirty="0"/>
              <a:t>Aan de slag!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93440" y="1666240"/>
            <a:ext cx="8625840" cy="473456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l-NL" dirty="0"/>
              <a:t>Lees de instructies op je werkblad.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Ga naar: </a:t>
            </a:r>
            <a:r>
              <a:rPr lang="nl-NL" dirty="0">
                <a:hlinkClick r:id="rId3"/>
              </a:rPr>
              <a:t>www.Treecological.be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Bereken met de calculator wat jouw ecologische voetafdruk met betrekking tot vervoer.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Beantwoord de vragen.</a:t>
            </a:r>
          </a:p>
          <a:p>
            <a:pPr marL="0" indent="0">
              <a:buNone/>
            </a:pPr>
            <a:r>
              <a:rPr lang="nl-NL" dirty="0"/>
              <a:t>Opdracht 1 &amp; 2 :15 minuten</a:t>
            </a:r>
          </a:p>
          <a:p>
            <a:pPr marL="0" indent="0">
              <a:buNone/>
            </a:pPr>
            <a:r>
              <a:rPr lang="nl-NL" dirty="0"/>
              <a:t>Opdracht 3       :20 minuten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437-380C-CBC2-85A8-1D43FC9D1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0" y="1072055"/>
            <a:ext cx="7834949" cy="2509345"/>
          </a:xfrm>
        </p:spPr>
        <p:txBody>
          <a:bodyPr/>
          <a:lstStyle/>
          <a:p>
            <a:r>
              <a:rPr lang="nl-NL" dirty="0"/>
              <a:t>Uitslagen bespreken</a:t>
            </a:r>
          </a:p>
        </p:txBody>
      </p:sp>
    </p:spTree>
    <p:extLst>
      <p:ext uri="{BB962C8B-B14F-4D97-AF65-F5344CB8AC3E}">
        <p14:creationId xmlns:p14="http://schemas.microsoft.com/office/powerpoint/2010/main" val="42468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A5CB-BB97-78D4-FC9B-B9E30D47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Poster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96D6B-7246-C0A8-28B3-0D32C6F1A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b="0" i="0" dirty="0">
                <a:solidFill>
                  <a:srgbClr val="000000"/>
                </a:solidFill>
                <a:effectLst/>
                <a:latin typeface="+mj-lt"/>
              </a:rPr>
              <a:t>Jullie eindopdracht voor dit project is om in groepen van 3 personen een poster te maken op A3-papier. Je kunt kiezen uit een van de onderwerpen: </a:t>
            </a:r>
            <a:r>
              <a:rPr lang="nl-NL" sz="3000" b="1" i="0" dirty="0">
                <a:solidFill>
                  <a:srgbClr val="000000"/>
                </a:solidFill>
                <a:effectLst/>
                <a:latin typeface="+mj-lt"/>
              </a:rPr>
              <a:t>voeding, vervoer of kleding.</a:t>
            </a:r>
            <a:r>
              <a:rPr lang="nl-NL" sz="30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nl-NL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1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l-NL" dirty="0"/>
              <a:t>Lesdoelen</a:t>
            </a:r>
            <a:br>
              <a:rPr lang="nl-NL" dirty="0"/>
            </a:br>
            <a:br>
              <a:rPr lang="nl-NL" sz="2400" dirty="0"/>
            </a:br>
            <a:r>
              <a:rPr lang="nl-NL" sz="2400" dirty="0"/>
              <a:t>aan het einde van de les: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 rtl="0" fontAlgn="base">
              <a:buFont typeface="+mj-lt"/>
              <a:buAutoNum type="arabicPeriod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Begrijp je hoe vervoer bijdraagt aan onze voetafdruk.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Heb je kennis van verschillende soorten vervoer en hun impact op het milieu.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Heb je Inzicht in hoe keuzes ten aanzien van vervoer invloed hebben op de ecologische voetafdruk.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Kan je een aantal mogelijkheden opnoemen om de ecologische voetafdruk te verlagen door aanpassingen in het vervoer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44F59-B186-2EF5-012E-FB9FA1D7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3738880"/>
          </a:xfrm>
        </p:spPr>
        <p:txBody>
          <a:bodyPr>
            <a:normAutofit/>
          </a:bodyPr>
          <a:lstStyle/>
          <a:p>
            <a:r>
              <a:rPr lang="nl-NL" sz="7200" dirty="0"/>
              <a:t>Wat heb je geleerd?</a:t>
            </a:r>
          </a:p>
        </p:txBody>
      </p:sp>
    </p:spTree>
    <p:extLst>
      <p:ext uri="{BB962C8B-B14F-4D97-AF65-F5344CB8AC3E}">
        <p14:creationId xmlns:p14="http://schemas.microsoft.com/office/powerpoint/2010/main" val="26195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3F590-A2DE-B3D4-5B8E-51109FE0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914400"/>
          </a:xfrm>
        </p:spPr>
        <p:txBody>
          <a:bodyPr/>
          <a:lstStyle/>
          <a:p>
            <a:r>
              <a:rPr lang="nl-NL" dirty="0"/>
              <a:t>Enquête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E55A21-AFD7-632A-583B-BD9A8878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1844040"/>
          </a:xfrm>
        </p:spPr>
        <p:txBody>
          <a:bodyPr/>
          <a:lstStyle/>
          <a:p>
            <a:r>
              <a:rPr lang="nl-NL" dirty="0"/>
              <a:t>Klik op onderstaande link en beantwoord de vragen:</a:t>
            </a:r>
          </a:p>
          <a:p>
            <a:r>
              <a:rPr lang="nl-NL" sz="2400" b="0" i="0" u="sng" strike="noStrike" dirty="0">
                <a:solidFill>
                  <a:srgbClr val="6DC025"/>
                </a:solidFill>
                <a:effectLst/>
                <a:latin typeface="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https://forms.office.com/e/ZaLC360CmK</a:t>
            </a:r>
            <a:r>
              <a:rPr lang="nl-NL" sz="2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8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A8401-CA0A-E484-9E3D-D171151A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/>
          <a:p>
            <a:r>
              <a:rPr lang="nl-NL" dirty="0"/>
              <a:t>Herhaling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0FBAD-0505-9851-E257-9915D9561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0" cy="175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Kleding: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- productie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- hergebruik </a:t>
            </a:r>
          </a:p>
        </p:txBody>
      </p:sp>
    </p:spTree>
    <p:extLst>
      <p:ext uri="{BB962C8B-B14F-4D97-AF65-F5344CB8AC3E}">
        <p14:creationId xmlns:p14="http://schemas.microsoft.com/office/powerpoint/2010/main" val="844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77153-5351-345F-0C26-4ADBF8A5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0" y="589280"/>
            <a:ext cx="6858002" cy="1828800"/>
          </a:xfrm>
        </p:spPr>
        <p:txBody>
          <a:bodyPr/>
          <a:lstStyle/>
          <a:p>
            <a:r>
              <a:rPr lang="nl-NL" dirty="0"/>
              <a:t>Hulpvragen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B3DEA7-ABCE-A078-FFFE-7F390903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7610" y="2712720"/>
            <a:ext cx="6858002" cy="21590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3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Hoe bepaal je met welk vervoersmiddel je naar school gaat?</a:t>
            </a:r>
          </a:p>
          <a:p>
            <a:r>
              <a:rPr lang="nl-NL" sz="3000" kern="0" dirty="0">
                <a:effectLst/>
                <a:latin typeface="+mj-lt"/>
                <a:ea typeface="Calibri" panose="020F0502020204030204" pitchFamily="34" charset="0"/>
              </a:rPr>
              <a:t>- Heeft jou keuze voor een vervoersmiddel gevolgen voor het milieu? </a:t>
            </a:r>
            <a:endParaRPr lang="nl-NL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5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l-NL" dirty="0"/>
              <a:t>Lesdoelen</a:t>
            </a:r>
            <a:br>
              <a:rPr lang="nl-NL" dirty="0"/>
            </a:br>
            <a:br>
              <a:rPr lang="nl-NL" sz="2400" dirty="0"/>
            </a:br>
            <a:r>
              <a:rPr lang="nl-NL" sz="2400" dirty="0"/>
              <a:t>aan het einde van de les: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 rtl="0" fontAlgn="base">
              <a:buFont typeface="+mj-lt"/>
              <a:buAutoNum type="arabicPeriod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Begrijp je hoe vervoer bijdraagt aan onze voetafdruk.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Heb je kennis van verschillende soorten vervoer en hun impact op het milieu.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Heb je Inzicht in hoe keuzes ten aanzien van vervoer invloed hebben op de ecologische voetafdruk.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+mj-lt"/>
              </a:rPr>
              <a:t>Kan je een aantal mogelijkheden opnoemen om de ecologische voetafdruk te verlagen door aanpassingen in het vervoer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876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3731B-A49A-9D80-3E03-D2971B6E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54000"/>
            <a:ext cx="10058402" cy="200152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Ecologische voetafdruk</a:t>
            </a:r>
            <a:br>
              <a:rPr lang="nl-NL" dirty="0"/>
            </a:br>
            <a:r>
              <a:rPr lang="nl-NL" dirty="0"/>
              <a:t>Bekijk het filmpje. Er volgen straks 3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DB2D4-410E-64A0-8C43-192EDBCF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sz="4000" u="sng" kern="0" dirty="0">
                <a:solidFill>
                  <a:srgbClr val="0563C1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  <a:hlinkClick r:id="rId2"/>
              </a:rPr>
              <a:t>https://youtu.be/oJRQbAThvMw</a:t>
            </a:r>
            <a:r>
              <a:rPr lang="nl-NL" sz="4000" kern="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lang="nl-NL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4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D3284-730E-5BDC-A14E-412E9BD0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Beantwoord vragen n.a.v. 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51DDE-E00D-E0A0-0155-F581B6E1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Waar gaat het filmpje over?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 betekend ecologische voetafdruk?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 welk vervoermiddel kom je naar school?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39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D3284-730E-5BDC-A14E-412E9BD0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Beantwoord vragen n.a.v. 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51DDE-E00D-E0A0-0155-F581B6E1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Waar gaat het filmpje over?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 betekent ecologische voetafdruk?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 welk vervoermiddel kom je naar school?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Hoe groot is jouw ecologische voetafdruk als je naar school gaat en als je op vakantie gaat?</a:t>
            </a:r>
          </a:p>
        </p:txBody>
      </p:sp>
    </p:spTree>
    <p:extLst>
      <p:ext uri="{BB962C8B-B14F-4D97-AF65-F5344CB8AC3E}">
        <p14:creationId xmlns:p14="http://schemas.microsoft.com/office/powerpoint/2010/main" val="30462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Auto’s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398650" cy="4187952"/>
          </a:xfrm>
        </p:spPr>
        <p:txBody>
          <a:bodyPr rtlCol="0"/>
          <a:lstStyle/>
          <a:p>
            <a:pPr rtl="0"/>
            <a:r>
              <a:rPr lang="nl-NL" dirty="0"/>
              <a:t>Elektrische auto’s</a:t>
            </a:r>
          </a:p>
          <a:p>
            <a:pPr rtl="0"/>
            <a:r>
              <a:rPr lang="nl-NL" dirty="0"/>
              <a:t>Diesel auto’s </a:t>
            </a:r>
          </a:p>
          <a:p>
            <a:pPr rtl="0"/>
            <a:r>
              <a:rPr lang="nl-NL" dirty="0"/>
              <a:t>Benzine auto’s </a:t>
            </a:r>
          </a:p>
          <a:p>
            <a:pPr rtl="0"/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3482239"/>
              </p:ext>
            </p:extLst>
          </p:nvPr>
        </p:nvGraphicFramePr>
        <p:xfrm>
          <a:off x="5518298" y="1825623"/>
          <a:ext cx="6103088" cy="2092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26">
                <a:tc>
                  <a:txBody>
                    <a:bodyPr/>
                    <a:lstStyle/>
                    <a:p>
                      <a:pPr rtl="0"/>
                      <a:r>
                        <a:rPr lang="nl-NL" dirty="0"/>
                        <a:t>Klasse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wegenbelasting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verbruik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26">
                <a:tc>
                  <a:txBody>
                    <a:bodyPr/>
                    <a:lstStyle/>
                    <a:p>
                      <a:pPr rtl="0"/>
                      <a:r>
                        <a:rPr lang="nl-NL" dirty="0"/>
                        <a:t>Elektrisch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geen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Laag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26">
                <a:tc>
                  <a:txBody>
                    <a:bodyPr/>
                    <a:lstStyle/>
                    <a:p>
                      <a:pPr rtl="0"/>
                      <a:r>
                        <a:rPr lang="nl-NL" dirty="0"/>
                        <a:t>Diesel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hoog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Midden-hoog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26">
                <a:tc>
                  <a:txBody>
                    <a:bodyPr/>
                    <a:lstStyle/>
                    <a:p>
                      <a:pPr rtl="0"/>
                      <a:r>
                        <a:rPr lang="nl-NL" dirty="0"/>
                        <a:t>Benzine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laag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dirty="0"/>
                        <a:t>Hoog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1" y="304800"/>
            <a:ext cx="10800967" cy="1219200"/>
          </a:xfrm>
        </p:spPr>
        <p:txBody>
          <a:bodyPr rtlCol="0"/>
          <a:lstStyle/>
          <a:p>
            <a:pPr rtl="0"/>
            <a:r>
              <a:rPr lang="nl-NL" dirty="0"/>
              <a:t>E-bike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-NL" dirty="0"/>
              <a:t>Voordelen</a:t>
            </a:r>
          </a:p>
          <a:p>
            <a:pPr rtl="0">
              <a:buFontTx/>
              <a:buChar char="-"/>
            </a:pPr>
            <a:r>
              <a:rPr lang="nl-NL" dirty="0"/>
              <a:t>Beter voor je conditie</a:t>
            </a:r>
          </a:p>
          <a:p>
            <a:pPr rtl="0">
              <a:buFontTx/>
              <a:buChar char="-"/>
            </a:pPr>
            <a:r>
              <a:rPr lang="nl-NL" dirty="0"/>
              <a:t>Sneller op je bestemming</a:t>
            </a:r>
          </a:p>
          <a:p>
            <a:pPr rtl="0">
              <a:buFontTx/>
              <a:buChar char="-"/>
            </a:pPr>
            <a:r>
              <a:rPr lang="nl-NL" dirty="0"/>
              <a:t>Maakt fietsen leuker</a:t>
            </a:r>
          </a:p>
          <a:p>
            <a:pPr rtl="0">
              <a:buFontTx/>
              <a:buChar char="-"/>
            </a:pPr>
            <a:r>
              <a:rPr lang="nl-NL" dirty="0"/>
              <a:t>Goedkoper dan de auto</a:t>
            </a:r>
          </a:p>
          <a:p>
            <a:pPr rtl="0">
              <a:buFontTx/>
              <a:buChar char="-"/>
            </a:pPr>
            <a:r>
              <a:rPr lang="nl-NL" dirty="0"/>
              <a:t>Allerlei soorten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9BA5890-DAC9-5CC5-02EB-F2913D914E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Nadelen</a:t>
            </a:r>
          </a:p>
          <a:p>
            <a:pPr>
              <a:buFontTx/>
              <a:buChar char="-"/>
            </a:pPr>
            <a:r>
              <a:rPr lang="nl-NL" dirty="0"/>
              <a:t>Aanschaf is duur</a:t>
            </a:r>
          </a:p>
          <a:p>
            <a:pPr>
              <a:buFontTx/>
              <a:buChar char="-"/>
            </a:pPr>
            <a:r>
              <a:rPr lang="nl-NL" dirty="0"/>
              <a:t>Reparatiekosten</a:t>
            </a:r>
          </a:p>
          <a:p>
            <a:pPr>
              <a:buFontTx/>
              <a:buChar char="-"/>
            </a:pPr>
            <a:r>
              <a:rPr lang="nl-NL" dirty="0"/>
              <a:t>Gaat minder lang mee </a:t>
            </a:r>
          </a:p>
          <a:p>
            <a:pPr>
              <a:buFontTx/>
              <a:buChar char="-"/>
            </a:pPr>
            <a:r>
              <a:rPr lang="nl-NL" dirty="0"/>
              <a:t>Capaciteit van </a:t>
            </a:r>
            <a:r>
              <a:rPr lang="nl-NL" dirty="0" err="1"/>
              <a:t>acuu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urillustratie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2_TF03431377_TF03431377" id="{33B757CC-315F-4E51-9778-90F934997943}" vid="{2BEB4120-5D0F-4BA4-AF60-F100EBBE4412}"/>
    </a:ext>
  </a:extLst>
</a:theme>
</file>

<file path=ppt/theme/theme2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10171</TotalTime>
  <Words>467</Words>
  <Application>Microsoft Office PowerPoint</Application>
  <PresentationFormat>Breedbeeld</PresentationFormat>
  <Paragraphs>86</Paragraphs>
  <Slides>16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</vt:lpstr>
      <vt:lpstr>Arabic Typesetting</vt:lpstr>
      <vt:lpstr>Arial</vt:lpstr>
      <vt:lpstr>Segoe Print</vt:lpstr>
      <vt:lpstr>Times New Roman</vt:lpstr>
      <vt:lpstr>Natuurillustratie (16:9)</vt:lpstr>
      <vt:lpstr>Vervoer</vt:lpstr>
      <vt:lpstr>Herhaling vorige les</vt:lpstr>
      <vt:lpstr>Hulpvragen</vt:lpstr>
      <vt:lpstr>Lesdoelen  aan het einde van de les:</vt:lpstr>
      <vt:lpstr>Ecologische voetafdruk Bekijk het filmpje. Er volgen straks 3 vragen</vt:lpstr>
      <vt:lpstr>Beantwoord vragen n.a.v. filmpje</vt:lpstr>
      <vt:lpstr>Beantwoord vragen n.a.v. filmpje</vt:lpstr>
      <vt:lpstr>Auto’s </vt:lpstr>
      <vt:lpstr>E-bike</vt:lpstr>
      <vt:lpstr>- Elektrische auto: 71 - Auto (benzine): 110 - Auto (diesel): 131 - E-bike: 3 - Fiets: 0 </vt:lpstr>
      <vt:lpstr>Aan de slag!</vt:lpstr>
      <vt:lpstr>Uitslagen bespreken</vt:lpstr>
      <vt:lpstr>Poster maken</vt:lpstr>
      <vt:lpstr>Lesdoelen  aan het einde van de les:</vt:lpstr>
      <vt:lpstr>Wat heb je geleerd?</vt:lpstr>
      <vt:lpstr>Enquête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Vervoer</dc:title>
  <dc:creator>Aziza Agounad</dc:creator>
  <cp:lastModifiedBy>Aziza Agounad</cp:lastModifiedBy>
  <cp:revision>10</cp:revision>
  <dcterms:created xsi:type="dcterms:W3CDTF">2023-04-09T08:55:32Z</dcterms:created>
  <dcterms:modified xsi:type="dcterms:W3CDTF">2023-05-08T14:18:51Z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e6dba3-42c1-475e-beed-5d52002941fd_Enabled">
    <vt:lpwstr>true</vt:lpwstr>
  </property>
  <property fmtid="{D5CDD505-2E9C-101B-9397-08002B2CF9AE}" pid="3" name="MSIP_Label_f3e6dba3-42c1-475e-beed-5d52002941fd_SetDate">
    <vt:lpwstr>2023-04-16T13:19:40Z</vt:lpwstr>
  </property>
  <property fmtid="{D5CDD505-2E9C-101B-9397-08002B2CF9AE}" pid="4" name="MSIP_Label_f3e6dba3-42c1-475e-beed-5d52002941fd_Method">
    <vt:lpwstr>Standard</vt:lpwstr>
  </property>
  <property fmtid="{D5CDD505-2E9C-101B-9397-08002B2CF9AE}" pid="5" name="MSIP_Label_f3e6dba3-42c1-475e-beed-5d52002941fd_Name">
    <vt:lpwstr>Openbaar</vt:lpwstr>
  </property>
  <property fmtid="{D5CDD505-2E9C-101B-9397-08002B2CF9AE}" pid="6" name="MSIP_Label_f3e6dba3-42c1-475e-beed-5d52002941fd_SiteId">
    <vt:lpwstr>5b83389b-52c3-41b5-a90c-45ceabd80c71</vt:lpwstr>
  </property>
  <property fmtid="{D5CDD505-2E9C-101B-9397-08002B2CF9AE}" pid="7" name="MSIP_Label_f3e6dba3-42c1-475e-beed-5d52002941fd_ActionId">
    <vt:lpwstr>18acf523-f4a2-4fcc-9adc-491a53942e5c</vt:lpwstr>
  </property>
  <property fmtid="{D5CDD505-2E9C-101B-9397-08002B2CF9AE}" pid="8" name="MSIP_Label_f3e6dba3-42c1-475e-beed-5d52002941fd_ContentBits">
    <vt:lpwstr>0</vt:lpwstr>
  </property>
</Properties>
</file>